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147481186" r:id="rId2"/>
    <p:sldId id="2147481188" r:id="rId3"/>
    <p:sldId id="256" r:id="rId4"/>
    <p:sldId id="2147481187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1FE"/>
    <a:srgbClr val="DFD7D9"/>
    <a:srgbClr val="695B83"/>
    <a:srgbClr val="D2C5D2"/>
    <a:srgbClr val="FFEED4"/>
    <a:srgbClr val="FAF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33"/>
    <p:restoredTop sz="87755"/>
  </p:normalViewPr>
  <p:slideViewPr>
    <p:cSldViewPr snapToGrid="0">
      <p:cViewPr varScale="1">
        <p:scale>
          <a:sx n="112" d="100"/>
          <a:sy n="112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1F289-6DAD-EF47-93DE-CEDA6DC23F5B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56055-8396-0C49-83AB-D452393E0C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0593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B56055-8396-0C49-83AB-D452393E0C39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279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7BED6-7B42-CD1D-A063-34B5128A3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6EB5B-A24D-2A54-5A2F-DAF29A7B7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5A614-3657-187B-3692-3357AB70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BB8F1-55E4-04D8-8F4F-7F0AFC57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95601-D388-0E91-F4E9-340158C7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553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322C2-8036-3788-AA0D-50A257D05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9ED4AA-E3C0-D853-F269-70F18045E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23C77-4BD3-66F6-EF98-423B4A74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C2DE-82C5-29B5-8F2C-E2131B06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A3825-1E57-B861-875B-275FB094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280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86630A-14D6-DADB-5BCA-A490118CA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1F1E60-4876-DD34-FF3F-1AD63C14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56B768-D291-D6CE-E88D-1442CAFA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37AA1-AE6F-3447-DC0D-F067C6322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7239C-D688-2ECE-C269-112E77ABE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985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724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DC17E-4D88-57D6-2AA6-91BE0C38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947F6-A87A-4BDD-0496-4D2269ACB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D923F-4BF8-8EDD-9841-C64506AF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B471E-9DA7-E619-461F-083E6DAE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C120C-859A-0C8E-4D59-B4948A63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116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6B01E-E071-578C-3639-694E9EC4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50FAA3-1BEE-C900-6980-0201EE923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85338-B01E-2CF6-055F-BE773E2E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18236-C1EF-5A67-359F-47D67685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D36C19-3B01-ECD7-A813-FA11B846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767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A5D5-BC45-7949-DCD0-A986B0F97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5FB796-E3E0-A320-77BC-BC11FA0C8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03E390-26C4-EE2F-971D-CF977E637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8E06C-E40E-B15F-26FF-9F0B92C0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4B67E6-D0C3-71AC-435C-C0690C77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533D2D-2CAD-AF7F-28C8-1E6D526A9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372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5920A-121B-AF97-2A87-9EE9629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5C91B4-5E7B-B006-1233-539112365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C1B7F-08D1-0941-47CC-D284697BA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31CDCC-2F60-3BB9-0DAA-46E46C800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FDBC0A-4679-C442-9E6D-F664417D0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1D0EA7-B305-3FFF-EDB1-D56B29EB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41B4B6-9083-F001-D1C6-F534F382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906E96-B34E-3B4F-52C5-F8B9DED1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30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12615-82AD-1278-3E7E-D5616AFB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17C4F8-C22F-E785-CB4F-6CDD5503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1AD563-667B-3536-4E46-1E02C11C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7CC1DA-056B-EC6D-8787-0B26F97C7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956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8B103B-8917-97FA-8598-B823EAE0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CBC034-748B-0B8E-E729-2585D365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596444-EF08-1AD1-C565-5D97D449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699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B991B-26E3-7903-44A9-13BC03375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443E46-475A-EE0E-1CE7-6C4A3C5A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904BAC-B09A-5338-8F20-07EB85073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2CB66-24C8-CBD2-A84C-81760F86A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A7892-556C-496D-FE22-3CF077AFF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9AF4A7-3E28-714E-04AC-25D052D0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974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E61B9-FE33-2F78-8573-A6AE02D76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EE9C0B-2C90-3BDE-C662-58E8A021B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F87C60-4407-3B94-56B2-B209A9DF3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51F5A-0EE4-49EF-66D2-07D55559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A9A561-A314-AA78-BCB4-22638960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3E1064-9E54-9986-5B24-A04378931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492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8F5F54-9C9E-4BCE-B351-BC3B1BA6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BFBE11-401B-CDD0-B68C-691726E73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DBB05-4AEC-7D7C-8C19-F2EAD4A96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F7DAE6-F23B-3B40-DD82-F7233FA7C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C4739F-9976-2C08-0DA8-1CD43A752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9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Lab 7</a:t>
            </a:r>
            <a:b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</a:b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준비하기</a:t>
            </a:r>
            <a:endParaRPr lang="en-US" b="1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4F9BCA-42A1-3EB8-1BBE-EFE702D73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7" y="1"/>
            <a:ext cx="12193254" cy="6857998"/>
          </a:xfrm>
          <a:prstGeom prst="rect">
            <a:avLst/>
          </a:prstGeom>
        </p:spPr>
      </p:pic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0343BA71-0C20-F727-A296-DA11447674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3507827" y="3224047"/>
            <a:ext cx="798786" cy="762001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100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23245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What to Prepare?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400" dirty="0">
                <a:latin typeface="IBM Plex Sans" panose="020B0503050203000203" pitchFamily="34" charset="0"/>
              </a:rPr>
              <a:t>사전에 필요한 정보들을 미리 저장하면 편리합니다</a:t>
            </a:r>
            <a:r>
              <a:rPr lang="en-US" altLang="ko-Kore-KR" sz="1400" dirty="0">
                <a:latin typeface="IBM Plex Sans" panose="020B0503050203000203" pitchFamily="34" charset="0"/>
              </a:rPr>
              <a:t>.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Preparation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15254"/>
              </p:ext>
            </p:extLst>
          </p:nvPr>
        </p:nvGraphicFramePr>
        <p:xfrm>
          <a:off x="610488" y="2168229"/>
          <a:ext cx="10971022" cy="39469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014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2231163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  <a:gridCol w="6584845">
                  <a:extLst>
                    <a:ext uri="{9D8B030D-6E8A-4147-A177-3AD203B41FA5}">
                      <a16:colId xmlns:a16="http://schemas.microsoft.com/office/drawing/2014/main" val="851042085"/>
                    </a:ext>
                  </a:extLst>
                </a:gridCol>
              </a:tblGrid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Object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Location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Value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테스트 할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pdf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Lab7 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5390705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OPENAPI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Lab7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extension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Action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Lab7 &gt; actions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i="1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IBM Plex Sans" panose="020B0503050203000203" pitchFamily="34" charset="0"/>
                        </a:rPr>
                        <a:t>Needed to be filled</a:t>
                      </a:r>
                      <a:endParaRPr lang="ko-Kore-KR" altLang="en-US" sz="1100" i="1" dirty="0">
                        <a:solidFill>
                          <a:schemeClr val="bg1">
                            <a:lumMod val="65000"/>
                          </a:schemeClr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URL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IBM Plex Sans" panose="020B0503050203000203" pitchFamily="34" charset="0"/>
                          <a:ea typeface="+mn-ea"/>
                          <a:cs typeface="+mn-cs"/>
                        </a:rPr>
                        <a:t>Needed to be filled</a:t>
                      </a:r>
                      <a:endParaRPr kumimoji="0" lang="ko-Kore-KR" altLang="en-US" sz="11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IBM Plex Sans" panose="020B050305020300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277917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– </a:t>
                      </a:r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IBM Plex Sans" panose="020B0503050203000203" pitchFamily="34" charset="0"/>
                          <a:ea typeface="+mn-ea"/>
                          <a:cs typeface="+mn-cs"/>
                        </a:rPr>
                        <a:t>Needed to be filled</a:t>
                      </a:r>
                      <a:endParaRPr kumimoji="0" lang="ko-Kore-KR" altLang="en-US" sz="11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IBM Plex Sans" panose="020B050305020300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Discovery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IBM Plex Sans" panose="020B0503050203000203" pitchFamily="34" charset="0"/>
                          <a:ea typeface="+mn-ea"/>
                          <a:cs typeface="+mn-cs"/>
                        </a:rPr>
                        <a:t>Needed to be filled</a:t>
                      </a:r>
                      <a:endParaRPr kumimoji="0" lang="ko-Kore-KR" altLang="en-US" sz="11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IBM Plex Sans" panose="020B050305020300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  <a:tr h="438553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1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uLnTx/>
                          <a:uFillTx/>
                          <a:latin typeface="IBM Plex Sans" panose="020B0503050203000203" pitchFamily="34" charset="0"/>
                          <a:ea typeface="+mn-ea"/>
                          <a:cs typeface="+mn-cs"/>
                        </a:rPr>
                        <a:t>Needed to be filled</a:t>
                      </a:r>
                      <a:endParaRPr kumimoji="0" lang="ko-Kore-KR" altLang="en-US" sz="11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uLnTx/>
                        <a:uFillTx/>
                        <a:latin typeface="IBM Plex Sans" panose="020B0503050203000203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223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10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23245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Sample Q&amp;A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11606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Sample Questions for Trial. </a:t>
            </a:r>
            <a:r>
              <a:rPr lang="ko-Kore-KR" altLang="en-US" sz="1400" dirty="0">
                <a:latin typeface="IBM Plex Sans" panose="020B0503050203000203" pitchFamily="34" charset="0"/>
              </a:rPr>
              <a:t>완성된 어시스턴트에 아래의 질문을 던져보고</a:t>
            </a:r>
            <a:r>
              <a:rPr lang="en-US" altLang="ko-Kore-KR" sz="1400" dirty="0">
                <a:latin typeface="IBM Plex Sans" panose="020B0503050203000203" pitchFamily="34" charset="0"/>
              </a:rPr>
              <a:t>, </a:t>
            </a:r>
            <a:r>
              <a:rPr lang="ko-Kore-KR" altLang="en-US" sz="1400" dirty="0">
                <a:latin typeface="IBM Plex Sans" panose="020B0503050203000203" pitchFamily="34" charset="0"/>
              </a:rPr>
              <a:t>디스커버리에서 내 문서를 활용한 새로운 프로젝트도 만들어보세요</a:t>
            </a:r>
            <a:r>
              <a:rPr lang="en-US" altLang="ko-Kore-KR" sz="1400" dirty="0">
                <a:latin typeface="IBM Plex Sans" panose="020B0503050203000203" pitchFamily="34" charset="0"/>
              </a:rPr>
              <a:t>!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Questions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377365"/>
              </p:ext>
            </p:extLst>
          </p:nvPr>
        </p:nvGraphicFramePr>
        <p:xfrm>
          <a:off x="1113671" y="2168229"/>
          <a:ext cx="9964656" cy="3393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761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2017402">
                  <a:extLst>
                    <a:ext uri="{9D8B030D-6E8A-4147-A177-3AD203B41FA5}">
                      <a16:colId xmlns:a16="http://schemas.microsoft.com/office/drawing/2014/main" val="2727612711"/>
                    </a:ext>
                  </a:extLst>
                </a:gridCol>
                <a:gridCol w="5459537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  <a:gridCol w="1648956">
                  <a:extLst>
                    <a:ext uri="{9D8B030D-6E8A-4147-A177-3AD203B41FA5}">
                      <a16:colId xmlns:a16="http://schemas.microsoft.com/office/drawing/2014/main" val="1323349795"/>
                    </a:ext>
                  </a:extLst>
                </a:gridCol>
              </a:tblGrid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No.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Difficulty Level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Question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Page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ore-KR" altLang="en-US" sz="1100" dirty="0">
                          <a:effectLst/>
                        </a:rPr>
                        <a:t>코로나 증상은</a:t>
                      </a:r>
                      <a:r>
                        <a:rPr lang="en-US" altLang="ko-Kore-KR" sz="1100" dirty="0">
                          <a:effectLst/>
                        </a:rPr>
                        <a:t>?</a:t>
                      </a:r>
                      <a:endParaRPr lang="en-US" altLang="ko-KR" sz="1100" dirty="0"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입국 </a:t>
                      </a:r>
                      <a:r>
                        <a:rPr lang="ko-KR" altLang="en-US" sz="1100" dirty="0" err="1">
                          <a:effectLst/>
                        </a:rPr>
                        <a:t>검역시</a:t>
                      </a:r>
                      <a:r>
                        <a:rPr lang="ko-KR" altLang="en-US" sz="1100" dirty="0">
                          <a:effectLst/>
                        </a:rPr>
                        <a:t> 검역 정보 확인 방법은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3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effectLst/>
                        </a:rPr>
                        <a:t>코로나 재감염 추정의 정의는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p26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4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Lv2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현행 </a:t>
                      </a:r>
                      <a:r>
                        <a:rPr lang="ko-KR" altLang="en-US" sz="1100" dirty="0" err="1">
                          <a:effectLst/>
                        </a:rPr>
                        <a:t>중증도경증이하의</a:t>
                      </a:r>
                      <a:r>
                        <a:rPr lang="ko-KR" altLang="en-US" sz="1100" dirty="0">
                          <a:effectLst/>
                        </a:rPr>
                        <a:t> 정의기준은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p9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5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Lv3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 err="1">
                          <a:effectLst/>
                        </a:rPr>
                        <a:t>확진자는</a:t>
                      </a:r>
                      <a:r>
                        <a:rPr lang="ko-KR" altLang="en-US" sz="1100" dirty="0">
                          <a:effectLst/>
                        </a:rPr>
                        <a:t> 택시를 이동수단으로 이용할 수 잇는가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p22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217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-07-Preparation_KR" id="{6934B0EE-493F-B64F-AF7C-2DC4F5E191DA}" vid="{0DB60E38-EC24-8D4B-B80B-51171917B6E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601</TotalTime>
  <Words>176</Words>
  <Application>Microsoft Macintosh PowerPoint</Application>
  <PresentationFormat>와이드스크린</PresentationFormat>
  <Paragraphs>58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IBM Plex Sans</vt:lpstr>
      <vt:lpstr>IBM Plex Sans Medium</vt:lpstr>
      <vt:lpstr>Office 테마</vt:lpstr>
      <vt:lpstr>Lab 7 준비하기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7 준비하기</dc:title>
  <dc:creator>Eunji Kim</dc:creator>
  <cp:lastModifiedBy>Eunji Kim</cp:lastModifiedBy>
  <cp:revision>17</cp:revision>
  <dcterms:created xsi:type="dcterms:W3CDTF">2023-11-29T15:39:03Z</dcterms:created>
  <dcterms:modified xsi:type="dcterms:W3CDTF">2023-11-30T02:27:33Z</dcterms:modified>
</cp:coreProperties>
</file>

<file path=docProps/thumbnail.jpeg>
</file>